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8" r:id="rId3"/>
    <p:sldId id="266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79" r:id="rId12"/>
    <p:sldId id="280" r:id="rId13"/>
    <p:sldId id="271" r:id="rId14"/>
    <p:sldId id="268" r:id="rId15"/>
    <p:sldId id="269" r:id="rId16"/>
    <p:sldId id="270" r:id="rId17"/>
    <p:sldId id="272" r:id="rId18"/>
    <p:sldId id="281" r:id="rId19"/>
    <p:sldId id="273" r:id="rId20"/>
    <p:sldId id="275" r:id="rId21"/>
    <p:sldId id="276" r:id="rId22"/>
    <p:sldId id="277" r:id="rId23"/>
    <p:sldId id="274" r:id="rId24"/>
    <p:sldId id="278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5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78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87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0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2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8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4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5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2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5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9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7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000F52-064C-4BBC-9F18-8C19E79D2306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3F09A3-A4E7-43BF-A93C-82502A8C1E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0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PNG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5DD0-3FBD-4E7B-A08E-7D4D5E31F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User PPT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C8641-1631-4981-A3B8-89ADA0B4DA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Ryuto Hashiya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S1 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04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9C4F2-D7AE-4D2F-A27A-840C12634947}"/>
              </a:ext>
            </a:extLst>
          </p:cNvPr>
          <p:cNvSpPr txBox="1"/>
          <p:nvPr/>
        </p:nvSpPr>
        <p:spPr>
          <a:xfrm>
            <a:off x="2300389" y="622169"/>
            <a:ext cx="1112356" cy="505276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SKETCH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253F9-4F99-4E7C-9560-3D025234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r="5555" b="13196"/>
          <a:stretch/>
        </p:blipFill>
        <p:spPr>
          <a:xfrm>
            <a:off x="3763417" y="526281"/>
            <a:ext cx="7746711" cy="58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4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1EB579F-ACC4-4CE0-B07D-E7BB2A1448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780651"/>
              </p:ext>
            </p:extLst>
          </p:nvPr>
        </p:nvGraphicFramePr>
        <p:xfrm>
          <a:off x="4444848" y="1395663"/>
          <a:ext cx="7307597" cy="546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3" imgW="5054289" imgH="3778135" progId="Acrobat.Document.DC">
                  <p:embed/>
                </p:oleObj>
              </mc:Choice>
              <mc:Fallback>
                <p:oleObj name="Acrobat Document" r:id="rId3" imgW="5054289" imgH="37781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4848" y="1395663"/>
                        <a:ext cx="7307597" cy="546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CD702EF-07B8-4140-9AF0-92B756E6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0"/>
            <a:ext cx="10018713" cy="1752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card box protype of the original idea</a:t>
            </a:r>
          </a:p>
        </p:txBody>
      </p:sp>
    </p:spTree>
    <p:extLst>
      <p:ext uri="{BB962C8B-B14F-4D97-AF65-F5344CB8AC3E}">
        <p14:creationId xmlns:p14="http://schemas.microsoft.com/office/powerpoint/2010/main" val="72524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B133-39FA-4DB6-8AB2-3C12B257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349240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needed to make the cog</a:t>
            </a:r>
          </a:p>
        </p:txBody>
      </p:sp>
    </p:spTree>
    <p:extLst>
      <p:ext uri="{BB962C8B-B14F-4D97-AF65-F5344CB8AC3E}">
        <p14:creationId xmlns:p14="http://schemas.microsoft.com/office/powerpoint/2010/main" val="165735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91D4B-780F-4EB3-90BF-7E48DC8C7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73" y="3685568"/>
            <a:ext cx="3058636" cy="276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EA4B26-B04E-4015-90FA-ADB2EED53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15" y="321135"/>
            <a:ext cx="3351448" cy="3145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671B1-7126-4EE3-89CA-BA2410A8A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31" y="3685568"/>
            <a:ext cx="6299524" cy="285129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FD6CB6-0F5B-4629-B2D5-7331A71F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991" y="827116"/>
            <a:ext cx="10018713" cy="1752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cog I tried to make</a:t>
            </a:r>
          </a:p>
        </p:txBody>
      </p:sp>
    </p:spTree>
    <p:extLst>
      <p:ext uri="{BB962C8B-B14F-4D97-AF65-F5344CB8AC3E}">
        <p14:creationId xmlns:p14="http://schemas.microsoft.com/office/powerpoint/2010/main" val="414721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0333AE-0230-4969-986F-3FC9DE51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62" y="1112363"/>
            <a:ext cx="10455493" cy="47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2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A71683-F865-492D-88EB-B7A5968B75F1}"/>
              </a:ext>
            </a:extLst>
          </p:cNvPr>
          <p:cNvSpPr txBox="1"/>
          <p:nvPr/>
        </p:nvSpPr>
        <p:spPr>
          <a:xfrm>
            <a:off x="1373171" y="828288"/>
            <a:ext cx="944565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didn’t work</a:t>
            </a:r>
          </a:p>
        </p:txBody>
      </p:sp>
    </p:spTree>
    <p:extLst>
      <p:ext uri="{BB962C8B-B14F-4D97-AF65-F5344CB8AC3E}">
        <p14:creationId xmlns:p14="http://schemas.microsoft.com/office/powerpoint/2010/main" val="3492147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9605D4D-8017-4B27-86E3-7EE067D7D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667240"/>
              </p:ext>
            </p:extLst>
          </p:nvPr>
        </p:nvGraphicFramePr>
        <p:xfrm>
          <a:off x="4819176" y="990385"/>
          <a:ext cx="6741228" cy="504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5276565" imgH="3949377" progId="Acrobat.Document.DC">
                  <p:embed/>
                </p:oleObj>
              </mc:Choice>
              <mc:Fallback>
                <p:oleObj name="Acrobat Document" r:id="rId3" imgW="5276565" imgH="39493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9176" y="990385"/>
                        <a:ext cx="6741228" cy="5045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C079BF2-CF19-41E0-9018-DFE611337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10" y="2552700"/>
            <a:ext cx="3725711" cy="17525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stop hinge I got as an replacement.</a:t>
            </a:r>
          </a:p>
        </p:txBody>
      </p:sp>
    </p:spTree>
    <p:extLst>
      <p:ext uri="{BB962C8B-B14F-4D97-AF65-F5344CB8AC3E}">
        <p14:creationId xmlns:p14="http://schemas.microsoft.com/office/powerpoint/2010/main" val="321283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EA979-878E-4B7D-92CA-8FD34014C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69" y="1534834"/>
            <a:ext cx="6741474" cy="4921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28F41-88A7-4327-BAF7-081D60F5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643" y="918558"/>
            <a:ext cx="3339926" cy="9601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 Joint</a:t>
            </a:r>
          </a:p>
        </p:txBody>
      </p:sp>
    </p:spTree>
    <p:extLst>
      <p:ext uri="{BB962C8B-B14F-4D97-AF65-F5344CB8AC3E}">
        <p14:creationId xmlns:p14="http://schemas.microsoft.com/office/powerpoint/2010/main" val="3621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94BFB-81A8-4386-8085-038BC4C8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Illustrator to cut out the Acrylic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54CB9-F41A-43A7-9FD1-5396C21C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691815"/>
            <a:ext cx="5341264" cy="2973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1AA02-3157-4E35-9F55-42BD10204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32" y="1828801"/>
            <a:ext cx="3516012" cy="2349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8134F-B02B-42DD-91CA-31F7C25C2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32" y="4178423"/>
            <a:ext cx="3441877" cy="23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9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D5D2DA-0976-4B6F-8764-DF549FF70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/>
          <a:stretch/>
        </p:blipFill>
        <p:spPr>
          <a:xfrm>
            <a:off x="0" y="0"/>
            <a:ext cx="12523929" cy="701425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AF0B60B-0D29-4835-BFF2-76EBD1AD2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906384"/>
              </p:ext>
            </p:extLst>
          </p:nvPr>
        </p:nvGraphicFramePr>
        <p:xfrm>
          <a:off x="2790335" y="347151"/>
          <a:ext cx="8183732" cy="6163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4" imgW="5016137" imgH="3778135" progId="Acrobat.Document.DC">
                  <p:embed/>
                </p:oleObj>
              </mc:Choice>
              <mc:Fallback>
                <p:oleObj name="Acrobat Document" r:id="rId4" imgW="5016137" imgH="37781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0335" y="347151"/>
                        <a:ext cx="8183732" cy="6163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361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12BB-7BB7-4213-9EAB-161EEE4F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5CF3C-B0D2-4D44-B2F9-04ED47212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a hard time standing my iPad up whenever I want to use my hands to do something else.</a:t>
            </a:r>
          </a:p>
        </p:txBody>
      </p:sp>
    </p:spTree>
    <p:extLst>
      <p:ext uri="{BB962C8B-B14F-4D97-AF65-F5344CB8AC3E}">
        <p14:creationId xmlns:p14="http://schemas.microsoft.com/office/powerpoint/2010/main" val="224665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689CBE-41D5-48CB-86AE-3248815E5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31620"/>
              </p:ext>
            </p:extLst>
          </p:nvPr>
        </p:nvGraphicFramePr>
        <p:xfrm>
          <a:off x="3247763" y="698189"/>
          <a:ext cx="7940404" cy="593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3" imgW="5054289" imgH="3778135" progId="Acrobat.Document.DC">
                  <p:embed/>
                </p:oleObj>
              </mc:Choice>
              <mc:Fallback>
                <p:oleObj name="Acrobat Document" r:id="rId3" imgW="5054289" imgH="37781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7763" y="698189"/>
                        <a:ext cx="7940404" cy="593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E295CC9-6241-4BF5-B0F9-B70C1ACAC5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69671"/>
          <a:stretch/>
        </p:blipFill>
        <p:spPr>
          <a:xfrm>
            <a:off x="0" y="4841857"/>
            <a:ext cx="12579178" cy="21273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6CA47E-E9CA-4E15-B9D3-B23B4A71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814" y="5029233"/>
            <a:ext cx="10018713" cy="1752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piece was way too fat for it to fold flat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999E31-4549-4CEB-AE0A-4B66F28669B3}"/>
              </a:ext>
            </a:extLst>
          </p:cNvPr>
          <p:cNvSpPr/>
          <p:nvPr/>
        </p:nvSpPr>
        <p:spPr>
          <a:xfrm>
            <a:off x="6407170" y="1186249"/>
            <a:ext cx="4318495" cy="1544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C30E8-92C9-4DF0-A1A3-E813D5892183}"/>
              </a:ext>
            </a:extLst>
          </p:cNvPr>
          <p:cNvSpPr/>
          <p:nvPr/>
        </p:nvSpPr>
        <p:spPr>
          <a:xfrm>
            <a:off x="6633710" y="3297261"/>
            <a:ext cx="4318495" cy="829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3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858C9-A61C-4262-904E-9D566C04D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3712" y="818810"/>
            <a:ext cx="3922320" cy="61457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3AD98CC-3760-42B9-8F6D-8BDDB820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3335" y="2334677"/>
            <a:ext cx="10018713" cy="1752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Piece</a:t>
            </a:r>
          </a:p>
        </p:txBody>
      </p:sp>
    </p:spTree>
    <p:extLst>
      <p:ext uri="{BB962C8B-B14F-4D97-AF65-F5344CB8AC3E}">
        <p14:creationId xmlns:p14="http://schemas.microsoft.com/office/powerpoint/2010/main" val="183306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D5E2-D0F3-404C-82EC-B706D584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5127" y="0"/>
            <a:ext cx="10018713" cy="1752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Finished product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74A684C-1484-4982-9692-A9F34980F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661922"/>
              </p:ext>
            </p:extLst>
          </p:nvPr>
        </p:nvGraphicFramePr>
        <p:xfrm>
          <a:off x="2848424" y="1510634"/>
          <a:ext cx="7057328" cy="5275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5054289" imgH="3778135" progId="Acrobat.Document.DC">
                  <p:embed/>
                </p:oleObj>
              </mc:Choice>
              <mc:Fallback>
                <p:oleObj name="Acrobat Document" r:id="rId3" imgW="5054289" imgH="37781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8424" y="1510634"/>
                        <a:ext cx="7057328" cy="5275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88DC9A8-73C8-4241-A9D5-A8A0B7DB6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18951" r="70286" b="-999"/>
          <a:stretch/>
        </p:blipFill>
        <p:spPr>
          <a:xfrm>
            <a:off x="0" y="1228468"/>
            <a:ext cx="3623266" cy="5839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B44E4-99D2-4107-9E72-8E3F3693BE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0" t="18319"/>
          <a:stretch/>
        </p:blipFill>
        <p:spPr>
          <a:xfrm>
            <a:off x="8568736" y="1283615"/>
            <a:ext cx="4071907" cy="57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8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F582C-3C3F-4B1F-8C1E-82C8BFB82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805"/>
          <a:stretch/>
        </p:blipFill>
        <p:spPr>
          <a:xfrm>
            <a:off x="0" y="0"/>
            <a:ext cx="12523929" cy="695777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6707BAF-E48C-4C81-AD66-62866ACDC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0589" y="1890501"/>
            <a:ext cx="6569848" cy="50582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EDE495-96F8-4358-8649-D6FCBB10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Sketch</a:t>
            </a:r>
          </a:p>
        </p:txBody>
      </p:sp>
    </p:spTree>
    <p:extLst>
      <p:ext uri="{BB962C8B-B14F-4D97-AF65-F5344CB8AC3E}">
        <p14:creationId xmlns:p14="http://schemas.microsoft.com/office/powerpoint/2010/main" val="97608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CA98-B5EF-4292-B0D6-6920B742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46A7E4-3A40-4789-BDB1-75CB3479206F}"/>
              </a:ext>
            </a:extLst>
          </p:cNvPr>
          <p:cNvSpPr/>
          <p:nvPr/>
        </p:nvSpPr>
        <p:spPr>
          <a:xfrm>
            <a:off x="1577418" y="2017216"/>
            <a:ext cx="60679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・Another joint for it to be 	more stable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・The screw and acrylic board 	bumps onto each other at 	one spot.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・So I have to move the screw 	away from the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2134EC1-3F41-47A6-9F1A-D4D659B00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4152" y="1087219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8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C6AE-04D6-4AB2-A5DC-B795EEAA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7EF9D-D60C-470E-9A9C-E1F048B94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might need to make it a </a:t>
            </a:r>
            <a:r>
              <a:rPr lang="en-US"/>
              <a:t>bit smaller.</a:t>
            </a:r>
          </a:p>
        </p:txBody>
      </p:sp>
    </p:spTree>
    <p:extLst>
      <p:ext uri="{BB962C8B-B14F-4D97-AF65-F5344CB8AC3E}">
        <p14:creationId xmlns:p14="http://schemas.microsoft.com/office/powerpoint/2010/main" val="164858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st design Ryuto S1 8 - Copy_Trim">
            <a:hlinkClick r:id="" action="ppaction://media"/>
            <a:extLst>
              <a:ext uri="{FF2B5EF4-FFF2-40B4-BE49-F238E27FC236}">
                <a16:creationId xmlns:a16="http://schemas.microsoft.com/office/drawing/2014/main" id="{F2A49E12-BDB5-426B-8B54-DFD5F9682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780" y="979751"/>
            <a:ext cx="8708440" cy="489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EC81-3EE1-483C-8C6A-159B1D92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4A763-B6C6-4281-A378-D15E13E56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iPad stand has to have an extension so it can be placed depending on the surface.</a:t>
            </a:r>
          </a:p>
        </p:txBody>
      </p:sp>
    </p:spTree>
    <p:extLst>
      <p:ext uri="{BB962C8B-B14F-4D97-AF65-F5344CB8AC3E}">
        <p14:creationId xmlns:p14="http://schemas.microsoft.com/office/powerpoint/2010/main" val="195828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C3B15-4F1E-4C03-9166-81F8C6ABF5D5}"/>
              </a:ext>
            </a:extLst>
          </p:cNvPr>
          <p:cNvSpPr/>
          <p:nvPr/>
        </p:nvSpPr>
        <p:spPr>
          <a:xfrm>
            <a:off x="0" y="-5985"/>
            <a:ext cx="12191995" cy="6857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FECA4-87F9-4240-9725-A1E394ED76D5}"/>
              </a:ext>
            </a:extLst>
          </p:cNvPr>
          <p:cNvSpPr/>
          <p:nvPr/>
        </p:nvSpPr>
        <p:spPr>
          <a:xfrm>
            <a:off x="2373096" y="3206780"/>
            <a:ext cx="2355709" cy="330985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2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3536C-EF05-4062-B422-3A3F1C6FA0B3}"/>
              </a:ext>
            </a:extLst>
          </p:cNvPr>
          <p:cNvSpPr txBox="1"/>
          <p:nvPr/>
        </p:nvSpPr>
        <p:spPr>
          <a:xfrm>
            <a:off x="2769533" y="4669142"/>
            <a:ext cx="1538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Age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9E7E3-0794-421C-B995-26876313F52F}"/>
              </a:ext>
            </a:extLst>
          </p:cNvPr>
          <p:cNvSpPr txBox="1"/>
          <p:nvPr/>
        </p:nvSpPr>
        <p:spPr>
          <a:xfrm>
            <a:off x="2792826" y="5131942"/>
            <a:ext cx="153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JAPAN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4FE086-C945-4E22-A8CF-E2F300BA2B0B}"/>
              </a:ext>
            </a:extLst>
          </p:cNvPr>
          <p:cNvCxnSpPr/>
          <p:nvPr/>
        </p:nvCxnSpPr>
        <p:spPr>
          <a:xfrm>
            <a:off x="3191735" y="5023509"/>
            <a:ext cx="745127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A76B48-439A-4540-BC90-9D91059C7AEC}"/>
              </a:ext>
            </a:extLst>
          </p:cNvPr>
          <p:cNvSpPr txBox="1"/>
          <p:nvPr/>
        </p:nvSpPr>
        <p:spPr>
          <a:xfrm>
            <a:off x="2634473" y="5541393"/>
            <a:ext cx="920110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rgbClr val="FFFF00"/>
                </a:solidFill>
              </a:rPr>
              <a:t>· STATUS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solidFill>
                  <a:srgbClr val="FFFF00"/>
                </a:solidFill>
              </a:rPr>
              <a:t>  SINGLE</a:t>
            </a:r>
          </a:p>
          <a:p>
            <a:pPr>
              <a:lnSpc>
                <a:spcPct val="110000"/>
              </a:lnSpc>
            </a:pPr>
            <a:endParaRPr lang="en-US" sz="1200" b="1" baseline="300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rgbClr val="FFFF00"/>
                </a:solidFill>
              </a:rPr>
              <a:t>· JOB</a:t>
            </a:r>
            <a:endParaRPr lang="en-US" sz="1200" baseline="300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mr-IN" sz="1200" baseline="30000" dirty="0">
                <a:solidFill>
                  <a:srgbClr val="FFFF00"/>
                </a:solidFill>
              </a:rPr>
              <a:t> </a:t>
            </a:r>
            <a:r>
              <a:rPr lang="en-GB" sz="1200" baseline="30000" dirty="0">
                <a:solidFill>
                  <a:srgbClr val="FFFF00"/>
                </a:solidFill>
              </a:rPr>
              <a:t>Student</a:t>
            </a:r>
            <a:endParaRPr lang="mr-IN" sz="1000" baseline="300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E3DB3-6870-4721-B84D-5E4A71AC5F45}"/>
              </a:ext>
            </a:extLst>
          </p:cNvPr>
          <p:cNvSpPr txBox="1"/>
          <p:nvPr/>
        </p:nvSpPr>
        <p:spPr>
          <a:xfrm>
            <a:off x="3650195" y="5541394"/>
            <a:ext cx="1010150" cy="82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rgbClr val="FFFF00"/>
                </a:solidFill>
              </a:rPr>
              <a:t>· GENDER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solidFill>
                  <a:srgbClr val="FFFF00"/>
                </a:solidFill>
              </a:rPr>
              <a:t>MALE</a:t>
            </a:r>
          </a:p>
          <a:p>
            <a:pPr>
              <a:lnSpc>
                <a:spcPct val="120000"/>
              </a:lnSpc>
            </a:pPr>
            <a:endParaRPr lang="en-US" sz="1200" b="1" baseline="300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b="1" baseline="30000" dirty="0">
                <a:solidFill>
                  <a:srgbClr val="FFFF00"/>
                </a:solidFill>
              </a:rPr>
              <a:t>· ARCHETYPE</a:t>
            </a:r>
            <a:r>
              <a:rPr lang="en-US" sz="1200" baseline="30000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solidFill>
                  <a:srgbClr val="FFFF00"/>
                </a:solidFill>
              </a:rPr>
              <a:t>Depends on mood</a:t>
            </a:r>
            <a:endParaRPr lang="mr-IN" sz="1200" baseline="300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63614-5362-4957-8168-AED223E29414}"/>
              </a:ext>
            </a:extLst>
          </p:cNvPr>
          <p:cNvSpPr txBox="1"/>
          <p:nvPr/>
        </p:nvSpPr>
        <p:spPr>
          <a:xfrm>
            <a:off x="5179319" y="219502"/>
            <a:ext cx="1457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1A8CB2"/>
                </a:solidFill>
              </a:rPr>
              <a:t>PERSONALITY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EDC79-E47D-4FFA-87A6-EA26FC035870}"/>
              </a:ext>
            </a:extLst>
          </p:cNvPr>
          <p:cNvSpPr txBox="1"/>
          <p:nvPr/>
        </p:nvSpPr>
        <p:spPr>
          <a:xfrm>
            <a:off x="6853165" y="222778"/>
            <a:ext cx="1457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1A8CB2"/>
                </a:solidFill>
              </a:rPr>
              <a:t>BIO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ECB30-84A4-4865-BE1D-FC7EBA086072}"/>
              </a:ext>
            </a:extLst>
          </p:cNvPr>
          <p:cNvSpPr txBox="1"/>
          <p:nvPr/>
        </p:nvSpPr>
        <p:spPr>
          <a:xfrm>
            <a:off x="4958481" y="4544838"/>
            <a:ext cx="19761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Get better at music</a:t>
            </a: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finish HW during class so I don’t have to do it later</a:t>
            </a:r>
          </a:p>
          <a:p>
            <a:pPr>
              <a:lnSpc>
                <a:spcPct val="150000"/>
              </a:lnSpc>
              <a:buClr>
                <a:srgbClr val="2BC0BE"/>
              </a:buClr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play games</a:t>
            </a:r>
          </a:p>
          <a:p>
            <a:pPr lvl="0">
              <a:lnSpc>
                <a:spcPct val="150000"/>
              </a:lnSpc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E73EFE-93D0-4EC0-B033-964D8DA2C794}"/>
              </a:ext>
            </a:extLst>
          </p:cNvPr>
          <p:cNvSpPr txBox="1"/>
          <p:nvPr/>
        </p:nvSpPr>
        <p:spPr>
          <a:xfrm>
            <a:off x="7226260" y="4551318"/>
            <a:ext cx="1976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2BC0BE"/>
              </a:buClr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rgbClr val="7F7F7F"/>
                </a:solidFill>
              </a:rPr>
              <a:t>Want to be lazy but can’t</a:t>
            </a: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endParaRPr lang="en-US" sz="800" dirty="0">
              <a:solidFill>
                <a:srgbClr val="7F7F7F"/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2BC0BE"/>
              </a:buClr>
              <a:buFont typeface="Arial"/>
              <a:buChar char="•"/>
            </a:pPr>
            <a:r>
              <a:rPr lang="en-US" sz="800" dirty="0">
                <a:solidFill>
                  <a:srgbClr val="7F7F7F"/>
                </a:solidFill>
              </a:rPr>
              <a:t>Can’t play a lot per day.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15F1E-7D5C-48EA-ABB9-B65B90AFE4AC}"/>
              </a:ext>
            </a:extLst>
          </p:cNvPr>
          <p:cNvSpPr txBox="1"/>
          <p:nvPr/>
        </p:nvSpPr>
        <p:spPr>
          <a:xfrm>
            <a:off x="5342606" y="4279484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Goals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F18170-1B31-4E0B-A773-165D1E6B409A}"/>
              </a:ext>
            </a:extLst>
          </p:cNvPr>
          <p:cNvSpPr txBox="1"/>
          <p:nvPr/>
        </p:nvSpPr>
        <p:spPr>
          <a:xfrm>
            <a:off x="7544790" y="4271905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Frustrations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9CD887-7576-4B6D-AB99-69CC59B27657}"/>
              </a:ext>
            </a:extLst>
          </p:cNvPr>
          <p:cNvSpPr txBox="1"/>
          <p:nvPr/>
        </p:nvSpPr>
        <p:spPr>
          <a:xfrm>
            <a:off x="5300395" y="3028056"/>
            <a:ext cx="1457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A8CB2"/>
                </a:solidFill>
              </a:rPr>
              <a:t>Motivations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935656-999F-4833-9DA1-9351B16A1FF6}"/>
              </a:ext>
            </a:extLst>
          </p:cNvPr>
          <p:cNvCxnSpPr/>
          <p:nvPr/>
        </p:nvCxnSpPr>
        <p:spPr>
          <a:xfrm>
            <a:off x="6085724" y="33820"/>
            <a:ext cx="0" cy="2769793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715E75-E344-4593-A1A8-3AF5DFC30948}"/>
              </a:ext>
            </a:extLst>
          </p:cNvPr>
          <p:cNvCxnSpPr/>
          <p:nvPr/>
        </p:nvCxnSpPr>
        <p:spPr>
          <a:xfrm flipH="1">
            <a:off x="4722225" y="2769793"/>
            <a:ext cx="4650229" cy="0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31DD31-BDE9-474A-947A-DB2CFC447314}"/>
              </a:ext>
            </a:extLst>
          </p:cNvPr>
          <p:cNvCxnSpPr/>
          <p:nvPr/>
        </p:nvCxnSpPr>
        <p:spPr>
          <a:xfrm flipH="1">
            <a:off x="4728805" y="3981775"/>
            <a:ext cx="4650229" cy="0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094842-F773-424E-8545-30340DC09154}"/>
              </a:ext>
            </a:extLst>
          </p:cNvPr>
          <p:cNvCxnSpPr/>
          <p:nvPr/>
        </p:nvCxnSpPr>
        <p:spPr>
          <a:xfrm>
            <a:off x="7047339" y="3971928"/>
            <a:ext cx="0" cy="2987566"/>
          </a:xfrm>
          <a:prstGeom prst="line">
            <a:avLst/>
          </a:prstGeom>
          <a:ln w="15875">
            <a:solidFill>
              <a:srgbClr val="26A3A1">
                <a:alpha val="1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4BF6CD-BF5F-4A49-B69A-98A3F7987326}"/>
              </a:ext>
            </a:extLst>
          </p:cNvPr>
          <p:cNvCxnSpPr/>
          <p:nvPr/>
        </p:nvCxnSpPr>
        <p:spPr>
          <a:xfrm>
            <a:off x="5947251" y="3435776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D0208B-CF9A-4272-B223-03500F871C37}"/>
              </a:ext>
            </a:extLst>
          </p:cNvPr>
          <p:cNvCxnSpPr>
            <a:cxnSpLocks/>
            <a:endCxn id="33" idx="6"/>
          </p:cNvCxnSpPr>
          <p:nvPr/>
        </p:nvCxnSpPr>
        <p:spPr>
          <a:xfrm flipV="1">
            <a:off x="5947252" y="3427689"/>
            <a:ext cx="447838" cy="8087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3BE843-E14B-4F93-8D4E-25A69A0BDAC0}"/>
              </a:ext>
            </a:extLst>
          </p:cNvPr>
          <p:cNvCxnSpPr/>
          <p:nvPr/>
        </p:nvCxnSpPr>
        <p:spPr>
          <a:xfrm>
            <a:off x="5947251" y="3657972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AC7EBF-A587-41ED-9662-1EA00A878B7A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5975676" y="3657972"/>
            <a:ext cx="135616" cy="0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F7213A-C7A4-4896-99A5-94D391A49018}"/>
              </a:ext>
            </a:extLst>
          </p:cNvPr>
          <p:cNvCxnSpPr/>
          <p:nvPr/>
        </p:nvCxnSpPr>
        <p:spPr>
          <a:xfrm>
            <a:off x="8070190" y="3440418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7DB1E1-AC58-4766-AB3C-68C7C5795E68}"/>
              </a:ext>
            </a:extLst>
          </p:cNvPr>
          <p:cNvCxnSpPr>
            <a:endCxn id="35" idx="2"/>
          </p:cNvCxnSpPr>
          <p:nvPr/>
        </p:nvCxnSpPr>
        <p:spPr>
          <a:xfrm>
            <a:off x="8070191" y="3440418"/>
            <a:ext cx="887626" cy="1503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AE784C-04F5-4C88-851E-37C6575305E3}"/>
              </a:ext>
            </a:extLst>
          </p:cNvPr>
          <p:cNvCxnSpPr/>
          <p:nvPr/>
        </p:nvCxnSpPr>
        <p:spPr>
          <a:xfrm>
            <a:off x="8070190" y="3659271"/>
            <a:ext cx="946618" cy="0"/>
          </a:xfrm>
          <a:prstGeom prst="line">
            <a:avLst/>
          </a:prstGeom>
          <a:ln>
            <a:solidFill>
              <a:srgbClr val="CFEAF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E8CE4C-47B9-4D17-B6D6-B0AD91571327}"/>
              </a:ext>
            </a:extLst>
          </p:cNvPr>
          <p:cNvCxnSpPr>
            <a:cxnSpLocks/>
          </p:cNvCxnSpPr>
          <p:nvPr/>
        </p:nvCxnSpPr>
        <p:spPr>
          <a:xfrm flipV="1">
            <a:off x="8070191" y="3657972"/>
            <a:ext cx="887626" cy="1299"/>
          </a:xfrm>
          <a:prstGeom prst="line">
            <a:avLst/>
          </a:prstGeom>
          <a:ln>
            <a:solidFill>
              <a:srgbClr val="1A8C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2EEE04A-F01E-4CD5-A7C3-2AC31ADDF03E}"/>
              </a:ext>
            </a:extLst>
          </p:cNvPr>
          <p:cNvSpPr/>
          <p:nvPr/>
        </p:nvSpPr>
        <p:spPr>
          <a:xfrm>
            <a:off x="6305430" y="3382859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A8CB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EF4018F-8F38-4A93-B4DA-6A2FF7625721}"/>
              </a:ext>
            </a:extLst>
          </p:cNvPr>
          <p:cNvSpPr/>
          <p:nvPr/>
        </p:nvSpPr>
        <p:spPr>
          <a:xfrm>
            <a:off x="6111292" y="3620796"/>
            <a:ext cx="95533" cy="74352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A8CB2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19C75F-B34F-4F84-BBAC-1852B03AB338}"/>
              </a:ext>
            </a:extLst>
          </p:cNvPr>
          <p:cNvSpPr/>
          <p:nvPr/>
        </p:nvSpPr>
        <p:spPr>
          <a:xfrm>
            <a:off x="8957817" y="3397091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A8CB2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AE56EB-FCE8-424F-9038-E4E8B61D4543}"/>
              </a:ext>
            </a:extLst>
          </p:cNvPr>
          <p:cNvSpPr/>
          <p:nvPr/>
        </p:nvSpPr>
        <p:spPr>
          <a:xfrm>
            <a:off x="8866210" y="3614940"/>
            <a:ext cx="89660" cy="89660"/>
          </a:xfrm>
          <a:prstGeom prst="ellipse">
            <a:avLst/>
          </a:prstGeom>
          <a:solidFill>
            <a:srgbClr val="1A8C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A8CB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7AFD39-1C48-453D-8C70-B8E13F67BFA8}"/>
              </a:ext>
            </a:extLst>
          </p:cNvPr>
          <p:cNvSpPr txBox="1"/>
          <p:nvPr/>
        </p:nvSpPr>
        <p:spPr>
          <a:xfrm>
            <a:off x="5051824" y="3286620"/>
            <a:ext cx="1010662" cy="23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studying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38510F-38E7-49B6-AE41-E2156B384814}"/>
              </a:ext>
            </a:extLst>
          </p:cNvPr>
          <p:cNvSpPr txBox="1"/>
          <p:nvPr/>
        </p:nvSpPr>
        <p:spPr>
          <a:xfrm>
            <a:off x="5056360" y="3516894"/>
            <a:ext cx="1010662" cy="23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sports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4E047-C157-4851-8C57-4D15EA689BB3}"/>
              </a:ext>
            </a:extLst>
          </p:cNvPr>
          <p:cNvSpPr txBox="1"/>
          <p:nvPr/>
        </p:nvSpPr>
        <p:spPr>
          <a:xfrm>
            <a:off x="7164571" y="3286620"/>
            <a:ext cx="751699" cy="23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games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3A464F-14B0-4B62-B3FC-A1B125325C77}"/>
              </a:ext>
            </a:extLst>
          </p:cNvPr>
          <p:cNvSpPr txBox="1"/>
          <p:nvPr/>
        </p:nvSpPr>
        <p:spPr>
          <a:xfrm>
            <a:off x="7169041" y="3506797"/>
            <a:ext cx="1010662" cy="23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700" dirty="0">
                <a:solidFill>
                  <a:srgbClr val="206D7C"/>
                </a:solidFill>
              </a:rPr>
              <a:t>music</a:t>
            </a:r>
          </a:p>
        </p:txBody>
      </p:sp>
      <p:pic>
        <p:nvPicPr>
          <p:cNvPr id="41" name="Picture 40" descr="bio-icon.png">
            <a:extLst>
              <a:ext uri="{FF2B5EF4-FFF2-40B4-BE49-F238E27FC236}">
                <a16:creationId xmlns:a16="http://schemas.microsoft.com/office/drawing/2014/main" id="{D98BAA5A-645E-441C-837C-C69D5BB29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53" y="222944"/>
            <a:ext cx="223533" cy="223533"/>
          </a:xfrm>
          <a:prstGeom prst="rect">
            <a:avLst/>
          </a:prstGeom>
        </p:spPr>
      </p:pic>
      <p:pic>
        <p:nvPicPr>
          <p:cNvPr id="42" name="Picture 41" descr="frustrations-icon.png">
            <a:extLst>
              <a:ext uri="{FF2B5EF4-FFF2-40B4-BE49-F238E27FC236}">
                <a16:creationId xmlns:a16="http://schemas.microsoft.com/office/drawing/2014/main" id="{7DF1D8B7-0EB4-4D60-845B-B932DDA40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31" y="4316386"/>
            <a:ext cx="208249" cy="208249"/>
          </a:xfrm>
          <a:prstGeom prst="rect">
            <a:avLst/>
          </a:prstGeom>
        </p:spPr>
      </p:pic>
      <p:pic>
        <p:nvPicPr>
          <p:cNvPr id="43" name="Picture 42" descr="goals-icon.png">
            <a:extLst>
              <a:ext uri="{FF2B5EF4-FFF2-40B4-BE49-F238E27FC236}">
                <a16:creationId xmlns:a16="http://schemas.microsoft.com/office/drawing/2014/main" id="{81EFB685-57D7-44EF-8100-858D94CEB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64" y="4233477"/>
            <a:ext cx="240427" cy="240427"/>
          </a:xfrm>
          <a:prstGeom prst="rect">
            <a:avLst/>
          </a:prstGeom>
        </p:spPr>
      </p:pic>
      <p:pic>
        <p:nvPicPr>
          <p:cNvPr id="44" name="Picture 43" descr="personality-icon.png">
            <a:extLst>
              <a:ext uri="{FF2B5EF4-FFF2-40B4-BE49-F238E27FC236}">
                <a16:creationId xmlns:a16="http://schemas.microsoft.com/office/drawing/2014/main" id="{3AF7DCCB-EAB1-4CC4-A322-0BBC721DE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13" y="209908"/>
            <a:ext cx="240427" cy="240427"/>
          </a:xfrm>
          <a:prstGeom prst="rect">
            <a:avLst/>
          </a:prstGeom>
        </p:spPr>
      </p:pic>
      <p:pic>
        <p:nvPicPr>
          <p:cNvPr id="45" name="Picture 44" descr="motivations-icon.png">
            <a:extLst>
              <a:ext uri="{FF2B5EF4-FFF2-40B4-BE49-F238E27FC236}">
                <a16:creationId xmlns:a16="http://schemas.microsoft.com/office/drawing/2014/main" id="{DBB527CD-34DE-47A2-97B7-B1D50D823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94" y="3006655"/>
            <a:ext cx="158808" cy="230832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64B6BD1-BE43-4B05-B166-5860DF24D08F}"/>
              </a:ext>
            </a:extLst>
          </p:cNvPr>
          <p:cNvCxnSpPr/>
          <p:nvPr/>
        </p:nvCxnSpPr>
        <p:spPr>
          <a:xfrm>
            <a:off x="8811789" y="5159347"/>
            <a:ext cx="1547976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5233E20-2BC7-4F3B-8EC5-4789E97D0B3A}"/>
              </a:ext>
            </a:extLst>
          </p:cNvPr>
          <p:cNvSpPr txBox="1"/>
          <p:nvPr/>
        </p:nvSpPr>
        <p:spPr>
          <a:xfrm>
            <a:off x="4916841" y="486105"/>
            <a:ext cx="1243917" cy="10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Loud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Indoor person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Gamer</a:t>
            </a:r>
          </a:p>
          <a:p>
            <a:pPr marL="171450" indent="-171450">
              <a:lnSpc>
                <a:spcPct val="200000"/>
              </a:lnSpc>
              <a:buClr>
                <a:srgbClr val="2BC0BE"/>
              </a:buClr>
              <a:buFont typeface="Arial"/>
              <a:buChar char="•"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Laughs a lot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D514B9B-F5E5-4720-BB08-C180C2943B90}"/>
              </a:ext>
            </a:extLst>
          </p:cNvPr>
          <p:cNvSpPr txBox="1"/>
          <p:nvPr/>
        </p:nvSpPr>
        <p:spPr>
          <a:xfrm>
            <a:off x="6575819" y="515202"/>
            <a:ext cx="2626637" cy="1394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Ryu is someone that you can find in his or other’s rooms. He games because it is fun. Because he games a lot, he is a indoor person, thus he is good at most games. He is a loud person mostly due to how loud his voice is.</a:t>
            </a:r>
            <a:endParaRPr lang="en-US" sz="11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88B1593-5740-466B-94D5-5C485D8232E9}"/>
              </a:ext>
            </a:extLst>
          </p:cNvPr>
          <p:cNvSpPr txBox="1"/>
          <p:nvPr/>
        </p:nvSpPr>
        <p:spPr>
          <a:xfrm>
            <a:off x="3688083" y="1143000"/>
            <a:ext cx="738664" cy="21158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Found no good photos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095E8CC-5A3D-4907-B806-A634B83E6F59}"/>
              </a:ext>
            </a:extLst>
          </p:cNvPr>
          <p:cNvSpPr txBox="1"/>
          <p:nvPr/>
        </p:nvSpPr>
        <p:spPr>
          <a:xfrm>
            <a:off x="2720130" y="3754138"/>
            <a:ext cx="159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Ryu Bridgecliff</a:t>
            </a:r>
          </a:p>
        </p:txBody>
      </p:sp>
    </p:spTree>
    <p:extLst>
      <p:ext uri="{BB962C8B-B14F-4D97-AF65-F5344CB8AC3E}">
        <p14:creationId xmlns:p14="http://schemas.microsoft.com/office/powerpoint/2010/main" val="352236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7F77-CA4B-48A7-A324-EE7AF79F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Market for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A20E0-64C8-441A-BCF2-84846391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people: gamer/likes to watch videos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Age: high school-collage students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Likes to stay indoors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genders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7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D1DA-84A6-43CD-A869-A9BDF528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D71AB-EFC7-4DF8-B175-0C81EE768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iPad stand is not functionable.</a:t>
            </a:r>
          </a:p>
        </p:txBody>
      </p:sp>
    </p:spTree>
    <p:extLst>
      <p:ext uri="{BB962C8B-B14F-4D97-AF65-F5344CB8AC3E}">
        <p14:creationId xmlns:p14="http://schemas.microsoft.com/office/powerpoint/2010/main" val="131883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65DD3-2174-4701-865F-D455FC7DE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260" r="5236" b="9282"/>
          <a:stretch/>
        </p:blipFill>
        <p:spPr>
          <a:xfrm>
            <a:off x="3205113" y="631595"/>
            <a:ext cx="8239027" cy="540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EE5D6-DB80-47F4-8B5F-4FEAF8E2BA3D}"/>
              </a:ext>
            </a:extLst>
          </p:cNvPr>
          <p:cNvSpPr txBox="1"/>
          <p:nvPr/>
        </p:nvSpPr>
        <p:spPr>
          <a:xfrm>
            <a:off x="2300389" y="622169"/>
            <a:ext cx="1112356" cy="505276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SKETCHES</a:t>
            </a:r>
          </a:p>
        </p:txBody>
      </p:sp>
    </p:spTree>
    <p:extLst>
      <p:ext uri="{BB962C8B-B14F-4D97-AF65-F5344CB8AC3E}">
        <p14:creationId xmlns:p14="http://schemas.microsoft.com/office/powerpoint/2010/main" val="4040243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835C6-F3A3-4A17-9610-23D3584D3AC3}"/>
              </a:ext>
            </a:extLst>
          </p:cNvPr>
          <p:cNvSpPr txBox="1"/>
          <p:nvPr/>
        </p:nvSpPr>
        <p:spPr>
          <a:xfrm>
            <a:off x="2300389" y="622169"/>
            <a:ext cx="1112356" cy="505276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SKETCHES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CF561-2FFF-4399-B2E1-716B83FE2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4845" r="7989" b="11478"/>
          <a:stretch/>
        </p:blipFill>
        <p:spPr>
          <a:xfrm>
            <a:off x="3205114" y="527900"/>
            <a:ext cx="8267307" cy="57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702</TotalTime>
  <Words>323</Words>
  <Application>Microsoft Office PowerPoint</Application>
  <PresentationFormat>Widescreen</PresentationFormat>
  <Paragraphs>72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Corbel</vt:lpstr>
      <vt:lpstr>Mangal</vt:lpstr>
      <vt:lpstr>Times New Roman</vt:lpstr>
      <vt:lpstr>Parallax</vt:lpstr>
      <vt:lpstr>Acrobat Document</vt:lpstr>
      <vt:lpstr>Target User PPT</vt:lpstr>
      <vt:lpstr>INSIGHT</vt:lpstr>
      <vt:lpstr>PowerPoint Presentation</vt:lpstr>
      <vt:lpstr>Problem Statement</vt:lpstr>
      <vt:lpstr>PowerPoint Presentation</vt:lpstr>
      <vt:lpstr>Target Market for Solution</vt:lpstr>
      <vt:lpstr>Causes</vt:lpstr>
      <vt:lpstr>PowerPoint Presentation</vt:lpstr>
      <vt:lpstr>PowerPoint Presentation</vt:lpstr>
      <vt:lpstr>PowerPoint Presentation</vt:lpstr>
      <vt:lpstr>A card box protype of the original idea</vt:lpstr>
      <vt:lpstr>I needed to make the cog</vt:lpstr>
      <vt:lpstr>The cog I tried to make</vt:lpstr>
      <vt:lpstr>PowerPoint Presentation</vt:lpstr>
      <vt:lpstr>PowerPoint Presentation</vt:lpstr>
      <vt:lpstr>The stop hinge I got as an replacement.</vt:lpstr>
      <vt:lpstr>Friction Joint</vt:lpstr>
      <vt:lpstr>Illustrator to cut out the Acrylic</vt:lpstr>
      <vt:lpstr>PowerPoint Presentation</vt:lpstr>
      <vt:lpstr>This piece was way too fat for it to fold flat</vt:lpstr>
      <vt:lpstr>Fixed Piece</vt:lpstr>
      <vt:lpstr>Finished product</vt:lpstr>
      <vt:lpstr>Final Sketch</vt:lpstr>
      <vt:lpstr>Conclusion</vt:lpstr>
      <vt:lpstr>Suggestions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iPad stand can not balance the iPad properly</dc:title>
  <dc:creator>Ryuto</dc:creator>
  <cp:lastModifiedBy>Ryuto</cp:lastModifiedBy>
  <cp:revision>37</cp:revision>
  <dcterms:created xsi:type="dcterms:W3CDTF">2021-05-07T04:43:54Z</dcterms:created>
  <dcterms:modified xsi:type="dcterms:W3CDTF">2021-07-30T07:01:42Z</dcterms:modified>
</cp:coreProperties>
</file>